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3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5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7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2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8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4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7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43F2-7C82-46EE-B25D-00A07FDFD12C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C56C-C075-4112-BB94-C3D973CED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arlie and the Archa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07962"/>
            <a:ext cx="47625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hysical M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258762"/>
            <a:ext cx="3235325" cy="323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arlie Ma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519545"/>
            <a:ext cx="2651125" cy="333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3000" y="4064000"/>
            <a:ext cx="4737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Britannic Bold" panose="020B0903060703020204" pitchFamily="34" charset="0"/>
              </a:rPr>
              <a:t>Graphic Designs</a:t>
            </a:r>
            <a:endParaRPr lang="en-US" sz="44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55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Mason Kim</dc:creator>
  <cp:lastModifiedBy>Mason Kim</cp:lastModifiedBy>
  <cp:revision>1</cp:revision>
  <dcterms:created xsi:type="dcterms:W3CDTF">2014-09-01T20:37:03Z</dcterms:created>
  <dcterms:modified xsi:type="dcterms:W3CDTF">2014-09-01T20:37:31Z</dcterms:modified>
</cp:coreProperties>
</file>