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WW1/Great Depression/ WW2 Study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Mason Kim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74232" y="1074821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When did the Depression end?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1937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01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4042" y="1155031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was the New Deal?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A program created by F.D.R. to help American Families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9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0989" y="1082842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states were in the Dust Bowl?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Arkansas, Kansas, Oklahoma, Texas, New Mexico, and Colorado</a:t>
            </a:r>
            <a:r>
              <a:rPr lang="en-US" sz="3200" dirty="0"/>
              <a:t> 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3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71536" y="1147010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was the Dust Bowl?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The central region of the U.S. was called the Dust Bowl because of a massive drought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8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35768" y="1082841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Name an act that is still in place today.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The Social Security Act of 1935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43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3516" y="1187115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was Hooversville</a:t>
            </a:r>
            <a:r>
              <a:rPr lang="en-US" sz="3200" dirty="0">
                <a:latin typeface="Arial Black" panose="020B0A04020102020204" pitchFamily="34" charset="0"/>
              </a:rPr>
              <a:t>?</a:t>
            </a:r>
            <a:endParaRPr lang="en-US" sz="3200" dirty="0" smtClean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A town built by homeless people during the Great Depression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8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3516" y="1187115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Who was Eleanor Roosevelt?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F.D.R’s Wife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05200" y="1195136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How did WW2 start?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Germany attacked Poland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9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1122946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Who was Chancellor of Germany?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Adolf Hitler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8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21242" y="1066799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How did WW2 end?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The falling of the Atomic Bombs in Hiroshima and Nagasaki 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2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08947" y="1106906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When did WW1 start?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It started </a:t>
            </a:r>
            <a:r>
              <a:rPr lang="en-US" sz="3200" smtClean="0">
                <a:latin typeface="Arial Black" panose="020B0A04020102020204" pitchFamily="34" charset="0"/>
              </a:rPr>
              <a:t>in </a:t>
            </a:r>
            <a:r>
              <a:rPr lang="en-US" sz="3200" smtClean="0">
                <a:latin typeface="Arial Black" panose="020B0A04020102020204" pitchFamily="34" charset="0"/>
              </a:rPr>
              <a:t>1914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1221" y="1098883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was the Holocaust?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The murder of 6 million Jews and others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3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1221" y="1098883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How was Adolf Hitler killed?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He committed suicide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6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1221" y="1098883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Who were the Axis Leaders?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Adolf </a:t>
            </a:r>
            <a:r>
              <a:rPr lang="en-US" sz="3200" dirty="0">
                <a:latin typeface="Arial Black" panose="020B0A04020102020204" pitchFamily="34" charset="0"/>
              </a:rPr>
              <a:t>H</a:t>
            </a:r>
            <a:r>
              <a:rPr lang="en-US" sz="3200" dirty="0" smtClean="0">
                <a:latin typeface="Arial Black" panose="020B0A04020102020204" pitchFamily="34" charset="0"/>
              </a:rPr>
              <a:t>itler, Benito Mussolini, and Hirohito 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8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1642" y="1098884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The Nazi Party is _________.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The political system in Germany during WW2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0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71011" y="1147010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does R.A.F. stand for?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Royal Air Force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3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8380" y="1058778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Where most Jews sent to their death?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Concentration Camps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3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89685" y="1050757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was D-Day?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The day when American soldiers landed on Normandy Beach.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3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08947" y="1106906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How did WW1 start?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It started with the assassination of </a:t>
            </a:r>
            <a:r>
              <a:rPr lang="en-US" sz="3200" dirty="0">
                <a:latin typeface="Arial Black" panose="020B0A04020102020204" pitchFamily="34" charset="0"/>
              </a:rPr>
              <a:t>Archduke Franz Ferdinand of </a:t>
            </a:r>
            <a:r>
              <a:rPr lang="en-US" sz="3200" dirty="0" smtClean="0">
                <a:latin typeface="Arial Black" panose="020B0A04020102020204" pitchFamily="34" charset="0"/>
              </a:rPr>
              <a:t>Austria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91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4210" y="1042738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did the Germans send to Mexico?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The Zimmerman Telegram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6695" y="1010653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was Woodrow Wilson’s Plan called?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14 Points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5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6695" y="1010653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organization was made after WW1?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League of Nations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6695" y="1010653"/>
            <a:ext cx="95209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Which country was blamed for starting WW1?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Germany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6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16505" y="1106906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was F.D.R.’s new plan called?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The New Deal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6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5495" y="1155032"/>
            <a:ext cx="952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What was Black Tuesday?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905" y="3737811"/>
            <a:ext cx="894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The day Stock Market crashed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8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79</TotalTime>
  <Words>311</Words>
  <Application>Microsoft Office PowerPoint</Application>
  <PresentationFormat>Widescreen</PresentationFormat>
  <Paragraphs>52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Trebuchet MS</vt:lpstr>
      <vt:lpstr>Berlin</vt:lpstr>
      <vt:lpstr>WW1/Great Depression/ WW2 Study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WW1/Great Depression/ WW2 Study Powerpoint</dc:title>
  <dc:creator>Mason Kim</dc:creator>
  <cp:lastModifiedBy>Mason Kim</cp:lastModifiedBy>
  <cp:revision>8</cp:revision>
  <dcterms:created xsi:type="dcterms:W3CDTF">2015-03-01T02:32:11Z</dcterms:created>
  <dcterms:modified xsi:type="dcterms:W3CDTF">2015-03-10T02:16:58Z</dcterms:modified>
</cp:coreProperties>
</file>